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5637010" cy="882119"/>
          </a:xfrm>
        </p:spPr>
        <p:txBody>
          <a:bodyPr>
            <a:normAutofit lnSpcReduction="10000"/>
          </a:bodyPr>
          <a:lstStyle/>
          <a:p>
            <a:r>
              <a:rPr lang="ru-RU" sz="1200" i="1" dirty="0"/>
              <a:t>Неуважение к предкам есть первый признак дикости и безнравственности. Гордиться славою своих предков не только можно, но и должно, не уважать оной есть постыдное малодушие</a:t>
            </a:r>
            <a:r>
              <a:rPr lang="ru-RU" sz="1200" i="1" dirty="0" smtClean="0"/>
              <a:t>.</a:t>
            </a:r>
          </a:p>
          <a:p>
            <a:pPr algn="r"/>
            <a:r>
              <a:rPr lang="ru-RU" sz="1200" i="1" dirty="0" smtClean="0"/>
              <a:t>А.С. Пушкин</a:t>
            </a:r>
            <a:endParaRPr lang="ru-RU" sz="1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/>
              <a:t>Презентация краеведческой программы </a:t>
            </a:r>
            <a:br>
              <a:rPr lang="ru-RU" sz="2400" dirty="0" smtClean="0"/>
            </a:br>
            <a:r>
              <a:rPr lang="ru-RU" sz="2400" dirty="0" smtClean="0"/>
              <a:t>«Моя малая Родина»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85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468052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МБОУ «СОШ №3» в период летнего отдыха в пришкольном лагере была успешно реализована краеведческая программа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«Моя малая Родина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», по результатам которой детям прививались и развились: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Любовь к малой родине, интерес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к истории, культуре, традициям и обычаям родного края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2. Развивались индивидуальные способности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приобщение к творческой деятельности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3. Созданы необходимые условия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для самореализации учащихся в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различных сферах деятельности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Улучшились отношения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среде детей и подростков,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устранялись негативные проявления, искоренялись вредные привычки.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475252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/>
              <a:t>Цели программы: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благоприятных условий и возможностей, </a:t>
            </a:r>
            <a:r>
              <a:rPr lang="ru-RU" sz="1600" dirty="0" smtClean="0"/>
              <a:t>позволяющих </a:t>
            </a:r>
            <a:r>
              <a:rPr lang="ru-RU" sz="1600" dirty="0"/>
              <a:t>решить задачи непрерывного патриотического воспитания на примере краеведческого материала;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Задачи </a:t>
            </a:r>
            <a:r>
              <a:rPr lang="ru-RU" sz="1600" dirty="0"/>
              <a:t>программы: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Наша </a:t>
            </a:r>
            <a:r>
              <a:rPr lang="ru-RU" sz="1600" dirty="0"/>
              <a:t>программа способствует формированию у ребят: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интереса </a:t>
            </a:r>
            <a:r>
              <a:rPr lang="ru-RU" sz="1600" dirty="0"/>
              <a:t>к истории родного села, города, края, к своей родословной;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поисковой </a:t>
            </a:r>
            <a:r>
              <a:rPr lang="ru-RU" sz="1600" dirty="0"/>
              <a:t>и исследовательской деятельности;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уважения </a:t>
            </a:r>
            <a:r>
              <a:rPr lang="ru-RU" sz="1600" dirty="0"/>
              <a:t>к традициям, обычаям, местным обрядам, культурному наследию; стремления к улучшению окружающей среды родного села, города;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мотивации </a:t>
            </a:r>
            <a:r>
              <a:rPr lang="ru-RU" sz="1600" dirty="0"/>
              <a:t>личности к познавательной деятельности и </a:t>
            </a:r>
            <a:r>
              <a:rPr lang="ru-RU" sz="1600" dirty="0" smtClean="0"/>
              <a:t>творчеству патриотического воспитания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41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«Лекарственные растения Приморского края»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лекар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48" y="404664"/>
            <a:ext cx="640871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c1dc1d29-3e3c-4379-b51f-882060d886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" y="1598712"/>
            <a:ext cx="9039876" cy="40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52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Беседа "Улицы героев Советского союза" в честь которых названы улицы поселка </a:t>
            </a:r>
            <a:r>
              <a:rPr lang="ru-RU" sz="1600" dirty="0" err="1"/>
              <a:t>ЛДКа</a:t>
            </a:r>
            <a:endParaRPr lang="ru-RU" sz="1600" dirty="0"/>
          </a:p>
        </p:txBody>
      </p:sp>
      <p:pic>
        <p:nvPicPr>
          <p:cNvPr id="4098" name="Picture 2" descr="C:\Users\User\Desktop\2ce3cb3e-e617-4a4a-933d-62212ce02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63273" cy="59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10ce187-c71d-4663-9295-976e47648a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d1b5ef55-d45d-46de-b56f-7ab5c84f8f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42900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0"/>
            <a:ext cx="6453336" cy="75326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«Игры </a:t>
            </a:r>
            <a:r>
              <a:rPr lang="ru-RU" dirty="0"/>
              <a:t>нашего </a:t>
            </a:r>
            <a:r>
              <a:rPr lang="ru-RU" dirty="0" smtClean="0"/>
              <a:t>времени»</a:t>
            </a:r>
            <a:endParaRPr lang="ru-RU" dirty="0"/>
          </a:p>
        </p:txBody>
      </p:sp>
      <p:pic>
        <p:nvPicPr>
          <p:cNvPr id="7170" name="Picture 2" descr="C:\Users\User\Desktop\e7756cc7-f1de-42a0-8c83-ff53a4794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2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55a7d392-48a6-43c7-a9f5-af19c1d82c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00808"/>
            <a:ext cx="812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83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краеведческой программы  «Моя малая Родина»</vt:lpstr>
      <vt:lpstr>Цели программы:   создание благоприятных условий и возможностей, позволяющих решить задачи непрерывного патриотического воспитания на примере краеведческого материала;   Задачи программы:  Наша программа способствует формированию у ребят:  интереса к истории родного села, города, края, к своей родословной;  поисковой и исследовательской деятельности;  уважения к традициям, обычаям, местным обрядам, культурному наследию; стремления к улучшению окружающей среды родного села, города;  мотивации личности к познавательной деятельности и творчеству патриотического воспитания</vt:lpstr>
      <vt:lpstr>«Лекарственные растения Приморского края»</vt:lpstr>
      <vt:lpstr>Презентация PowerPoint</vt:lpstr>
      <vt:lpstr>Беседа "Улицы героев Советского союза" в честь которых названы улицы поселка ЛДКа</vt:lpstr>
      <vt:lpstr>Презентация PowerPoint</vt:lpstr>
      <vt:lpstr>Презентация PowerPoint</vt:lpstr>
      <vt:lpstr>Презентация PowerPoint</vt:lpstr>
      <vt:lpstr>Презентация PowerPoint</vt:lpstr>
      <vt:lpstr>В МБОУ «СОШ №3» в период летнего отдыха в пришкольном лагере была успешно реализована краеведческая программа программа «Моя малая Родина», по результатам которой детям прививались и развились:  1. Любовь к малой родине, интерес к истории, культуре, традициям и обычаям родного края.  2. Развивались индивидуальные способности детей, через приобщение к творческой деятельности.  3. Созданы необходимые условия для самореализации учащихся в различных сферах деятельности.  4. Улучшились отношения в среде детей и подростков, устранялись негативные проявления, искоренялись вредные привычки.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краеведческой программы</dc:title>
  <dc:creator>User</dc:creator>
  <cp:lastModifiedBy>User</cp:lastModifiedBy>
  <cp:revision>5</cp:revision>
  <dcterms:created xsi:type="dcterms:W3CDTF">2022-06-20T01:38:22Z</dcterms:created>
  <dcterms:modified xsi:type="dcterms:W3CDTF">2022-06-20T03:11:49Z</dcterms:modified>
</cp:coreProperties>
</file>