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83" r:id="rId4"/>
    <p:sldId id="285" r:id="rId5"/>
    <p:sldId id="260" r:id="rId6"/>
    <p:sldId id="258" r:id="rId7"/>
    <p:sldId id="286" r:id="rId8"/>
    <p:sldId id="270" r:id="rId9"/>
    <p:sldId id="271" r:id="rId10"/>
    <p:sldId id="263" r:id="rId11"/>
    <p:sldId id="287" r:id="rId12"/>
    <p:sldId id="264" r:id="rId13"/>
    <p:sldId id="27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26FA-0CA8-4B6E-9A76-6D14C3FFD719}" type="datetimeFigureOut">
              <a:rPr lang="ru-RU" smtClean="0"/>
              <a:pPr/>
              <a:t>21.07.2022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CD4DB4-1FFC-4365-A367-BF35948F1F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26FA-0CA8-4B6E-9A76-6D14C3FFD719}" type="datetimeFigureOut">
              <a:rPr lang="ru-RU" smtClean="0"/>
              <a:pPr/>
              <a:t>21.07.2022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D4DB4-1FFC-4365-A367-BF35948F1F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26FA-0CA8-4B6E-9A76-6D14C3FFD719}" type="datetimeFigureOut">
              <a:rPr lang="ru-RU" smtClean="0"/>
              <a:pPr/>
              <a:t>21.07.2022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D4DB4-1FFC-4365-A367-BF35948F1F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F226FA-0CA8-4B6E-9A76-6D14C3FFD719}" type="datetimeFigureOut">
              <a:rPr lang="ru-RU" smtClean="0"/>
              <a:pPr/>
              <a:t>21.07.2022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BCD4DB4-1FFC-4365-A367-BF35948F1F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26FA-0CA8-4B6E-9A76-6D14C3FFD719}" type="datetimeFigureOut">
              <a:rPr lang="ru-RU" smtClean="0"/>
              <a:pPr/>
              <a:t>21.07.2022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D4DB4-1FFC-4365-A367-BF35948F1F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26FA-0CA8-4B6E-9A76-6D14C3FFD719}" type="datetimeFigureOut">
              <a:rPr lang="ru-RU" smtClean="0"/>
              <a:pPr/>
              <a:t>21.07.2022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D4DB4-1FFC-4365-A367-BF35948F1F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D4DB4-1FFC-4365-A367-BF35948F1F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26FA-0CA8-4B6E-9A76-6D14C3FFD719}" type="datetimeFigureOut">
              <a:rPr lang="ru-RU" smtClean="0"/>
              <a:pPr/>
              <a:t>21.07.2022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26FA-0CA8-4B6E-9A76-6D14C3FFD719}" type="datetimeFigureOut">
              <a:rPr lang="ru-RU" smtClean="0"/>
              <a:pPr/>
              <a:t>21.07.2022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D4DB4-1FFC-4365-A367-BF35948F1F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26FA-0CA8-4B6E-9A76-6D14C3FFD719}" type="datetimeFigureOut">
              <a:rPr lang="ru-RU" smtClean="0"/>
              <a:pPr/>
              <a:t>21.07.2022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D4DB4-1FFC-4365-A367-BF35948F1F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F226FA-0CA8-4B6E-9A76-6D14C3FFD719}" type="datetimeFigureOut">
              <a:rPr lang="ru-RU" smtClean="0"/>
              <a:pPr/>
              <a:t>21.07.2022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BCD4DB4-1FFC-4365-A367-BF35948F1F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26FA-0CA8-4B6E-9A76-6D14C3FFD719}" type="datetimeFigureOut">
              <a:rPr lang="ru-RU" smtClean="0"/>
              <a:pPr/>
              <a:t>21.07.2022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CD4DB4-1FFC-4365-A367-BF35948F1F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7F226FA-0CA8-4B6E-9A76-6D14C3FFD719}" type="datetimeFigureOut">
              <a:rPr lang="ru-RU" smtClean="0"/>
              <a:pPr/>
              <a:t>21.07.2022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0BCD4DB4-1FFC-4365-A367-BF35948F1F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43174" y="1714488"/>
            <a:ext cx="3429024" cy="428628"/>
          </a:xfrm>
        </p:spPr>
        <p:txBody>
          <a:bodyPr/>
          <a:lstStyle/>
          <a:p>
            <a:r>
              <a:rPr lang="ru-RU" sz="3600" dirty="0">
                <a:solidFill>
                  <a:schemeClr val="accent3">
                    <a:lumMod val="50000"/>
                  </a:schemeClr>
                </a:solidFill>
              </a:rPr>
              <a:t>1894-2022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214290"/>
            <a:ext cx="8305800" cy="1214446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Иман старый и новый</a:t>
            </a:r>
          </a:p>
        </p:txBody>
      </p:sp>
      <p:pic>
        <p:nvPicPr>
          <p:cNvPr id="5" name="Picture 2" descr="C:\Documents and Settings\User\Мои документы\Город\город 2\Конкурс Это Родина моя\300px-Dln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4643446"/>
            <a:ext cx="2643206" cy="1982405"/>
          </a:xfrm>
          <a:prstGeom prst="rect">
            <a:avLst/>
          </a:prstGeom>
          <a:noFill/>
        </p:spPr>
      </p:pic>
      <p:pic>
        <p:nvPicPr>
          <p:cNvPr id="7169" name="Picture 1" descr="C:\Documents and Settings\User\Мои документы\Мои рисунки\Дальнереченск\вокза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4643446"/>
            <a:ext cx="2714644" cy="1858487"/>
          </a:xfrm>
          <a:prstGeom prst="rect">
            <a:avLst/>
          </a:prstGeom>
          <a:noFill/>
        </p:spPr>
      </p:pic>
      <p:pic>
        <p:nvPicPr>
          <p:cNvPr id="8" name="Picture 2" descr="C:\Documents and Settings\User\Мои документы\Город\город 2\SWScan00216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357298"/>
            <a:ext cx="2029093" cy="3000364"/>
          </a:xfrm>
          <a:prstGeom prst="rect">
            <a:avLst/>
          </a:prstGeom>
          <a:noFill/>
        </p:spPr>
      </p:pic>
      <p:pic>
        <p:nvPicPr>
          <p:cNvPr id="9" name="Picture 3" descr="C:\Documents and Settings\User\Мои документы\Город\город 2\Конкурс Это Родина моя\Dalni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1357298"/>
            <a:ext cx="2578623" cy="287255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03211" y="2708920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Выполнили: отряд «Юный патриот Приморья»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Окрестности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</a:rPr>
              <a:t>Имана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br>
              <a:rPr lang="ru-RU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Гарнизон Графский</a:t>
            </a:r>
          </a:p>
        </p:txBody>
      </p:sp>
      <p:pic>
        <p:nvPicPr>
          <p:cNvPr id="4" name="Содержимое 3" descr="C:\Documents and Settings\User\Мои документы\Мои рисунки\графское\DSC0089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5041424" cy="377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5429256" y="1471054"/>
            <a:ext cx="35719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Гарнизон Штаба графа Муравьева- Амурского строился в 1891-1896 годах для 8 Восточно-Сибирского линейного батальона.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начале ХХ века в гарнизоне располагались подразделения 19,23 </a:t>
            </a:r>
            <a:r>
              <a:rPr kumimoji="0" lang="ru-RU" sz="2000" b="0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Восточно-Сибирского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полка.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1904-1905 гг. здесь находился </a:t>
            </a:r>
            <a:r>
              <a:rPr kumimoji="0" lang="ru-RU" sz="2000" b="0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Иманский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военно-сводный госпиталь, в котором лечились участники русско-японской войны.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3656E8C-643D-4E72-99B7-405030B5174D}"/>
              </a:ext>
            </a:extLst>
          </p:cNvPr>
          <p:cNvSpPr txBox="1"/>
          <p:nvPr/>
        </p:nvSpPr>
        <p:spPr>
          <a:xfrm>
            <a:off x="971600" y="5301208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Здание медсанчасти.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" pitchFamily="34" charset="0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8F04EC8-8E43-403E-95AB-A6FF9A25E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Торговый дом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Кунста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и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Альбертса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AE99AE9E-7CA0-454A-8BC4-2D2B2268B3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87786"/>
            <a:ext cx="4059238" cy="3044428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FAF6502-4090-4EDB-BAF5-821FF4A053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Здание филиала фирмы «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Кунст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и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Альбертс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» было построено в 1908. Первый их магазин был открыт во Владивостоке. После строительства в 1891 Транссибирской магистрали их дело росло и они открыли филиал в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Имане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Сейчас в этом здании располагается военный комиссариат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275366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Иманская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военно-местная церковь</a:t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(1913-1929)</a:t>
            </a:r>
            <a:endParaRPr lang="ru-RU" dirty="0"/>
          </a:p>
        </p:txBody>
      </p:sp>
      <p:pic>
        <p:nvPicPr>
          <p:cNvPr id="21506" name="Picture 2" descr="C:\Documents and Settings\User\Мои документы\Город\SWScan00202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3579" y="1524000"/>
            <a:ext cx="6136842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Рукотворное чудо</a:t>
            </a:r>
          </a:p>
        </p:txBody>
      </p:sp>
      <p:pic>
        <p:nvPicPr>
          <p:cNvPr id="35842" name="Picture 2" descr="C:\Documents and Settings\User\Мои документы\Мои рисунки\Дальнереченск\DSC003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5240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Иман строился на болоте</a:t>
            </a:r>
            <a:endParaRPr lang="ru-RU" dirty="0"/>
          </a:p>
        </p:txBody>
      </p:sp>
      <p:pic>
        <p:nvPicPr>
          <p:cNvPr id="36866" name="Picture 2" descr="C:\Documents and Settings\User\Мои документы\Мои рисунки\Дальнереченск\DSC003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28736"/>
            <a:ext cx="3683008" cy="2762256"/>
          </a:xfrm>
          <a:prstGeom prst="rect">
            <a:avLst/>
          </a:prstGeom>
          <a:noFill/>
        </p:spPr>
      </p:pic>
      <p:pic>
        <p:nvPicPr>
          <p:cNvPr id="4" name="Picture 2" descr="C:\Documents and Settings\User\Мои документы\Мои рисунки\каторг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000372"/>
            <a:ext cx="3808538" cy="3482091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5963EEE-4C0E-4926-98DC-039415EFCF1E}"/>
              </a:ext>
            </a:extLst>
          </p:cNvPr>
          <p:cNvSpPr txBox="1"/>
          <p:nvPr/>
        </p:nvSpPr>
        <p:spPr>
          <a:xfrm>
            <a:off x="857224" y="4372085"/>
            <a:ext cx="36830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Из-за непроходимой тайги и болотистой местности, строительство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Имана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длилось долго. Единственны доступным видом транспорта служила река Уссури.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1BF2D54-BDA6-4365-B3DF-D5F08B1E8CD0}"/>
              </a:ext>
            </a:extLst>
          </p:cNvPr>
          <p:cNvSpPr txBox="1"/>
          <p:nvPr/>
        </p:nvSpPr>
        <p:spPr>
          <a:xfrm>
            <a:off x="4714876" y="1428736"/>
            <a:ext cx="36830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После появления железной дороги, связавшей Дальний восток  с центром России, маленькая станица графская, превратилась в станцию Иман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F5FD96-6105-4BA1-8410-AEE670A8E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Жители Приморья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27BB98BD-01D9-4513-84DC-F99E59ED03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371600"/>
            <a:ext cx="4059238" cy="2875293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C064AC21-3DC4-4742-97D0-94F1EEE156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64088" y="1371600"/>
            <a:ext cx="2676376" cy="34323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B2CA8B8-0454-4204-BDFE-3A9B1079724F}"/>
              </a:ext>
            </a:extLst>
          </p:cNvPr>
          <p:cNvSpPr txBox="1"/>
          <p:nvPr/>
        </p:nvSpPr>
        <p:spPr>
          <a:xfrm>
            <a:off x="323528" y="4788327"/>
            <a:ext cx="40592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Коренными жителями Приморья являются удэгейцы, нанайцы, гольды, орочи и т.д.  Они и сейчас проживают на территории Приморья, только в малом количестве 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A338441-1FAB-4DEC-BB66-D9653F7FBA5B}"/>
              </a:ext>
            </a:extLst>
          </p:cNvPr>
          <p:cNvSpPr txBox="1"/>
          <p:nvPr/>
        </p:nvSpPr>
        <p:spPr>
          <a:xfrm>
            <a:off x="457200" y="4365104"/>
            <a:ext cx="3925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удэгейцы</a:t>
            </a:r>
          </a:p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0C4D189-F37A-423D-A956-2BDDBDD419CF}"/>
              </a:ext>
            </a:extLst>
          </p:cNvPr>
          <p:cNvSpPr txBox="1"/>
          <p:nvPr/>
        </p:nvSpPr>
        <p:spPr>
          <a:xfrm>
            <a:off x="5468696" y="4996725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Гольды Верхней Уссури</a:t>
            </a:r>
          </a:p>
        </p:txBody>
      </p:sp>
    </p:spTree>
    <p:extLst>
      <p:ext uri="{BB962C8B-B14F-4D97-AF65-F5344CB8AC3E}">
        <p14:creationId xmlns:p14="http://schemas.microsoft.com/office/powerpoint/2010/main" xmlns="" val="976650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F5FD96-6105-4BA1-8410-AEE670A8E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Переселенцы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B2CA8B8-0454-4204-BDFE-3A9B1079724F}"/>
              </a:ext>
            </a:extLst>
          </p:cNvPr>
          <p:cNvSpPr txBox="1"/>
          <p:nvPr/>
        </p:nvSpPr>
        <p:spPr>
          <a:xfrm>
            <a:off x="442639" y="4993957"/>
            <a:ext cx="40592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Первыми поселенцами в  здешних местах, стали сибирские казаки, основавшие в 1859 году на берегу реки Уссури станицу Графскую.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A338441-1FAB-4DEC-BB66-D9653F7FBA5B}"/>
              </a:ext>
            </a:extLst>
          </p:cNvPr>
          <p:cNvSpPr txBox="1"/>
          <p:nvPr/>
        </p:nvSpPr>
        <p:spPr>
          <a:xfrm>
            <a:off x="509475" y="4566948"/>
            <a:ext cx="3925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Сибирские казаки</a:t>
            </a:r>
          </a:p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0C4D189-F37A-423D-A956-2BDDBDD419CF}"/>
              </a:ext>
            </a:extLst>
          </p:cNvPr>
          <p:cNvSpPr txBox="1"/>
          <p:nvPr/>
        </p:nvSpPr>
        <p:spPr>
          <a:xfrm>
            <a:off x="5563436" y="5486400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Братья Корчака </a:t>
            </a:r>
          </a:p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село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</a:rPr>
              <a:t>Веденка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1" name="Объект 10">
            <a:extLst>
              <a:ext uri="{FF2B5EF4-FFF2-40B4-BE49-F238E27FC236}">
                <a16:creationId xmlns="" xmlns:a16="http://schemas.microsoft.com/office/drawing/2014/main" id="{D2FF3851-72E0-4AF5-AEA1-211657BD5C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534339" y="1371600"/>
            <a:ext cx="2639797" cy="3822523"/>
          </a:xfrm>
          <a:prstGeom prst="rect">
            <a:avLst/>
          </a:prstGeom>
        </p:spPr>
      </p:pic>
      <p:pic>
        <p:nvPicPr>
          <p:cNvPr id="14" name="Объект 13">
            <a:extLst>
              <a:ext uri="{FF2B5EF4-FFF2-40B4-BE49-F238E27FC236}">
                <a16:creationId xmlns="" xmlns:a16="http://schemas.microsoft.com/office/drawing/2014/main" id="{B8CD2612-9A3B-4268-A68B-B5786D8594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307153"/>
            <a:ext cx="4059238" cy="314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3443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Крестьяне на реке Уссури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 descr="C:\Documents and Settings\User\Мои документы\Мои рисунки\крестьяне на реке Уссур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2931" y="1524000"/>
            <a:ext cx="6058137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Вокзал станции Иман в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XIX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веке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0" name="Picture 2" descr="C:\Documents and Settings\User\Мои документы\Мои рисунки\DSC016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412" y="1524344"/>
            <a:ext cx="7499176" cy="3809312"/>
          </a:xfrm>
          <a:prstGeom prst="rect">
            <a:avLst/>
          </a:prstGeom>
          <a:noFill/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42844" y="5605488"/>
            <a:ext cx="88583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1894 году на станции были построены складские помещения и заложен  первый жилой дом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1 января 1895 года началось регулярное движение поездов от Владивостока до станции </a:t>
            </a:r>
            <a:r>
              <a:rPr kumimoji="0" lang="ru-RU" sz="2000" b="0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Иман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4206263-A8EA-4282-868B-4C103BD01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Перекресток улиц Флегонтова и Советской. 1917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F4244F5D-DDE3-469A-90E8-3AE798B2CE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89142" y="2145538"/>
            <a:ext cx="5104132" cy="3227678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16F8669-6800-43D6-B448-3141C8FCE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3274" y="2145538"/>
            <a:ext cx="3114862" cy="3950462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Центр города. Известный перекресток улиц Флегонтова и Советской. Митинг после установления советской власти. На заднем плане виднеется старое здание почты, ныне магазин «Русь».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564430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Почта 1904 г.</a:t>
            </a:r>
          </a:p>
        </p:txBody>
      </p:sp>
      <p:pic>
        <p:nvPicPr>
          <p:cNvPr id="27650" name="Picture 2" descr="C:\Documents and Settings\User\Мои документы\Мои рисунки\Дальнереченск\DSC002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5240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Первая улица кирпичных  домов</a:t>
            </a:r>
          </a:p>
        </p:txBody>
      </p:sp>
      <p:pic>
        <p:nvPicPr>
          <p:cNvPr id="28674" name="Picture 2" descr="C:\Documents and Settings\User\Мои документы\Мои рисунки\Дальнереченск\DSC002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4064011" cy="3048008"/>
          </a:xfrm>
          <a:prstGeom prst="rect">
            <a:avLst/>
          </a:prstGeom>
          <a:noFill/>
        </p:spPr>
      </p:pic>
      <p:pic>
        <p:nvPicPr>
          <p:cNvPr id="4" name="Picture 2" descr="C:\Documents and Settings\User\Мои документы\Мои рисунки\Дальнереченск\DSC002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571611"/>
            <a:ext cx="4000528" cy="300039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2187" y="4819632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Улица Уссурийская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9910" y="4865798"/>
            <a:ext cx="4000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Кирпич сделан на местном заводе Г.И. Иванченко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</TotalTime>
  <Words>313</Words>
  <Application>Microsoft Office PowerPoint</Application>
  <PresentationFormat>Экран (4:3)</PresentationFormat>
  <Paragraphs>35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Бумажная</vt:lpstr>
      <vt:lpstr>Иман старый и новый</vt:lpstr>
      <vt:lpstr>Иман строился на болоте</vt:lpstr>
      <vt:lpstr>Жители Приморья</vt:lpstr>
      <vt:lpstr>Переселенцы</vt:lpstr>
      <vt:lpstr>Крестьяне на реке Уссури</vt:lpstr>
      <vt:lpstr>Вокзал станции Иман в XIX веке</vt:lpstr>
      <vt:lpstr>Перекресток улиц Флегонтова и Советской. 1917</vt:lpstr>
      <vt:lpstr>Почта 1904 г.</vt:lpstr>
      <vt:lpstr>Первая улица кирпичных  домов</vt:lpstr>
      <vt:lpstr>Окрестности Имана  Гарнизон Графский</vt:lpstr>
      <vt:lpstr>Торговый дом Кунста и Альбертса</vt:lpstr>
      <vt:lpstr>Иманская военно-местная церковь (1913-1929)</vt:lpstr>
      <vt:lpstr>Рукотворное чудо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Старый и новый облик Имана</dc:title>
  <dc:creator>User</dc:creator>
  <cp:lastModifiedBy>Mila</cp:lastModifiedBy>
  <cp:revision>43</cp:revision>
  <dcterms:created xsi:type="dcterms:W3CDTF">2013-10-24T19:32:14Z</dcterms:created>
  <dcterms:modified xsi:type="dcterms:W3CDTF">2022-07-21T03:19:47Z</dcterms:modified>
</cp:coreProperties>
</file>